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7" r:id="rId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3" name="WhatsApp Video 2025-09-03 at 4.51.38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1438" y="750888"/>
            <a:ext cx="6461125" cy="364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679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</Words>
  <Application>Microsoft Office PowerPoint</Application>
  <PresentationFormat>Presentación en pantalla (16:9)</PresentationFormat>
  <Paragraphs>1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3" baseType="lpstr">
      <vt:lpstr>Arial</vt:lpstr>
      <vt:lpstr>Simple Light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Cayetano</dc:creator>
  <cp:lastModifiedBy>Cayetano</cp:lastModifiedBy>
  <cp:revision>1</cp:revision>
  <dcterms:modified xsi:type="dcterms:W3CDTF">2025-09-03T22:07:28Z</dcterms:modified>
</cp:coreProperties>
</file>